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 Slab"/>
      <p:regular r:id="rId22"/>
      <p:bold r:id="rId23"/>
    </p:embeddedFon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font" Target="fonts/RobotoSlab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76deba6aa_0_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a76deba6aa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76deba6aa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a76deba6aa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76deba6aa_0_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a76deba6aa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76deba6aa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76deba6aa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a76deba6a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a76deba6a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76deba6a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a76deba6a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76deba6aa_0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a76deba6aa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76deba6a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a76deba6a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76deba6aa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a76deba6a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a76deba6aa_0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a76deba6aa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76deba6aa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a76deba6aa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a76deba6aa_0_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a76deba6aa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a76deba6aa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a76deba6aa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7755be21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a7755be21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7755be21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a7755be21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0" y="846025"/>
            <a:ext cx="69303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VOORSTELLING CLUB-API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Schermclub Latem - Deurle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Els Monsaert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225" y="142431"/>
            <a:ext cx="8637550" cy="485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5675"/>
            <a:ext cx="8738551" cy="491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1525"/>
            <a:ext cx="8856000" cy="483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b="-3788" l="-4076" r="-7605" t="0"/>
          <a:stretch/>
        </p:blipFill>
        <p:spPr>
          <a:xfrm>
            <a:off x="1899775" y="0"/>
            <a:ext cx="5875900" cy="5295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ZIJN DE TAKEN VAN DE API?</a:t>
            </a:r>
            <a:endParaRPr/>
          </a:p>
        </p:txBody>
      </p:sp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387900" y="1489825"/>
            <a:ext cx="8775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nl" sz="2500"/>
              <a:t>Aanspreekpunt en eerste opvang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nl" sz="2500"/>
              <a:t>Coördinatie van het handelingsprotocol en doorverwijzing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nl" sz="2500"/>
              <a:t>Preventie en ondersteuning clubbestuur</a:t>
            </a:r>
            <a:endParaRPr sz="2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CONTACTGEGEVENS</a:t>
            </a:r>
            <a:endParaRPr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8"/>
          <p:cNvSpPr txBox="1"/>
          <p:nvPr/>
        </p:nvSpPr>
        <p:spPr>
          <a:xfrm>
            <a:off x="914400" y="1898650"/>
            <a:ext cx="8268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APISCHERMCLUBLATEMDEURLE@GMAIL.COM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IS EEN CLUB-API?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lnSpc>
                <a:spcPct val="107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30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b="1" lang="nl" sz="3300" u="sng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nl" sz="3300">
                <a:latin typeface="Arial"/>
                <a:ea typeface="Arial"/>
                <a:cs typeface="Arial"/>
                <a:sym typeface="Arial"/>
              </a:rPr>
              <a:t>anspreek</a:t>
            </a:r>
            <a:r>
              <a:rPr b="1" lang="nl" sz="3300" u="sng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nl" sz="3300">
                <a:latin typeface="Arial"/>
                <a:ea typeface="Arial"/>
                <a:cs typeface="Arial"/>
                <a:sym typeface="Arial"/>
              </a:rPr>
              <a:t>ersoon </a:t>
            </a:r>
            <a:r>
              <a:rPr b="1" lang="nl" sz="3300" u="sng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nl" sz="3300">
                <a:latin typeface="Arial"/>
                <a:ea typeface="Arial"/>
                <a:cs typeface="Arial"/>
                <a:sym typeface="Arial"/>
              </a:rPr>
              <a:t>ntegriteit binnen een sportclub </a:t>
            </a:r>
            <a:endParaRPr sz="3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7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7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300">
                <a:latin typeface="Arial"/>
                <a:ea typeface="Arial"/>
                <a:cs typeface="Arial"/>
                <a:sym typeface="Arial"/>
              </a:rPr>
              <a:t>= Een laagdrempelig aanspreekpunt waarbij sporters, hun ouders, trainers, bestuurders of andere betrokkenen</a:t>
            </a:r>
            <a:endParaRPr sz="3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7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300">
                <a:latin typeface="Arial"/>
                <a:ea typeface="Arial"/>
                <a:cs typeface="Arial"/>
                <a:sym typeface="Arial"/>
              </a:rPr>
              <a:t>terechtkunnen met een vraag, vermoeden of klacht over seksueel, psychisch of fysiek grensoverschrijdend gedrag.</a:t>
            </a:r>
            <a:endParaRPr sz="3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GRENSOVERSCHRIJDEND GEDRAG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BINNEN DE SPORT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5"/>
            <a:ext cx="8368200" cy="22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nl" sz="2800"/>
              <a:t>Fysiek</a:t>
            </a:r>
            <a:endParaRPr sz="2800"/>
          </a:p>
          <a:p>
            <a:pPr indent="-3810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Psychisch</a:t>
            </a:r>
            <a:endParaRPr sz="2400"/>
          </a:p>
          <a:p>
            <a:pPr indent="-3810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Sexueel</a:t>
            </a:r>
            <a:endParaRPr sz="2400"/>
          </a:p>
          <a:p>
            <a:pPr indent="-3810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Pesten</a:t>
            </a:r>
            <a:endParaRPr sz="2400"/>
          </a:p>
          <a:p>
            <a:pPr indent="-3810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Verwaarlozing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50" y="222800"/>
            <a:ext cx="8775924" cy="47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65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700" y="152400"/>
            <a:ext cx="84058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825" y="152400"/>
            <a:ext cx="83476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9787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42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